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5" autoAdjust="0"/>
    <p:restoredTop sz="94660"/>
  </p:normalViewPr>
  <p:slideViewPr>
    <p:cSldViewPr snapToGrid="0">
      <p:cViewPr varScale="1">
        <p:scale>
          <a:sx n="139" d="100"/>
          <a:sy n="139" d="100"/>
        </p:scale>
        <p:origin x="132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2030A-B280-4414-A777-9DFD513D7A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807884-77FF-4CE9-B31B-03B37BD418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DCC33-4DF8-4467-9076-E99964CE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460A-1D51-4B05-8A11-442C055FB20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C156D-6494-41C3-B5A8-78C307776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7860D-233C-4C9D-BE00-88EE305B5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04B3-39C1-45D8-9D42-D3D777F1F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85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C79AF-E5AC-4159-B9ED-8DDFD7950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031EA-865D-4D53-A8BC-5E9B40B3B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AD697-9DFB-49C9-99FE-F65062E6C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460A-1D51-4B05-8A11-442C055FB20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2D8A8-84EB-4601-B45E-9E4D45230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70165-C686-4A16-BF57-98E97C78A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04B3-39C1-45D8-9D42-D3D777F1F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78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BC81E-68AC-4204-B4DA-9A0BBA36B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92B681-8D4F-4EE7-A8BA-7BFFA1B1E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C882B6-6F54-4ABC-8CC4-3DDE81971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460A-1D51-4B05-8A11-442C055FB20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1CBC5-DA08-48B5-8B4A-C7A2E17E4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15AA2-2BD1-43A0-8BB0-A7A608E54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04B3-39C1-45D8-9D42-D3D777F1F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557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B02DA-5B23-4825-AF5F-6C09D99D2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91939-D9F8-488F-B904-31E8EAD2C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A513E9-812A-4E3F-8B4C-0B090E89F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02CCAD-9A4D-4725-8BC0-CF741D8A0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460A-1D51-4B05-8A11-442C055FB20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72B984-6A95-4C03-9914-FDD483A69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7B84E9-5969-4F4A-816A-15DBD2E0D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04B3-39C1-45D8-9D42-D3D777F1F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503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18638-9306-48EC-A89E-447AF8F4A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55745-8F6B-4A6B-89DE-3315C5C07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A0EEF2-8625-48EA-9590-6A42528E4B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A44F58-ADCD-48E4-ABED-3C6BEFD03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FBE3E7-FE35-4EE5-A080-C3A433DF0A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DD4214-581F-4FEC-8385-49D566001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460A-1D51-4B05-8A11-442C055FB20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48A9A1-C749-4B88-B2CD-62EE4A151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76F0A9-BD09-49CB-8234-51C7F9128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04B3-39C1-45D8-9D42-D3D777F1F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36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A171D-DA50-4644-B741-FDDD272A6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6DC6CC-C740-46F3-BF06-A7359BE34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460A-1D51-4B05-8A11-442C055FB20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688F9D-D831-4AED-B1F8-9622B7010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AF095-2C93-4A24-B80D-0EC257F4F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04B3-39C1-45D8-9D42-D3D777F1F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108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AB8B5D-5468-418C-8CEE-D78C115C9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460A-1D51-4B05-8A11-442C055FB20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9FA946-B334-42D1-80ED-621A2E61F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39676-F59C-4A35-9248-D7FFBF6C7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04B3-39C1-45D8-9D42-D3D777F1F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4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19ADE-E8AA-4B9A-B614-B8B4C2F0A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B7EE4-C24D-412D-89B2-903C8E2C0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32174-605E-48D6-AF83-1F18246618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C1A4B6-4F3A-4314-9976-19DEDE639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460A-1D51-4B05-8A11-442C055FB20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0915EB-34F7-4BBB-8CFF-46A61B8AE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248BDA-6893-47BE-8BB1-0091EA643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04B3-39C1-45D8-9D42-D3D777F1F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73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85659-2506-4E4C-B148-7C8FDD8A7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A40A9F-4791-4DCD-A069-3917450F2A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0E68C-57B4-42A9-944D-7496FAD9C5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FC18B2-5E62-47C0-9671-6EA9AFBF8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460A-1D51-4B05-8A11-442C055FB20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404266-DB00-4175-B4E6-3C5F9285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1F4EAD-68D2-4FC0-9248-C51C45F16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04B3-39C1-45D8-9D42-D3D777F1F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53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2E56-EEA5-48C7-8CDD-334CE988C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474777-F0E9-43E3-8F44-5BB6F4C5BA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C1F5D-EB00-483E-B63C-41AA3E463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460A-1D51-4B05-8A11-442C055FB20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C097A-8B02-4260-9DA0-5EFF21355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68F6B3-4BC9-4702-81E4-31D96223F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04B3-39C1-45D8-9D42-D3D777F1F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445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3CEF8E-9C4F-4411-AD44-254585CC9C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01BA31-3B96-4D52-94FC-5F0B5A2346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8F417-337E-4A04-848F-373F49A42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460A-1D51-4B05-8A11-442C055FB20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5F34E-5C7B-4FF9-9B6A-D489FF045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5F2BF-4B8C-4119-8DE2-9E28A80F8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04B3-39C1-45D8-9D42-D3D777F1F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305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4A74BC-14C7-4D1F-9C96-1B208F2AA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0089B9-029D-4480-85EA-E7FF089E9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4C204-E304-4554-9E7A-9912883F62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7460A-1D51-4B05-8A11-442C055FB20F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D045A-EBAE-401C-9567-144A171C3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0E45D-2B41-4E1E-93C7-CB21A7B9C7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B04B3-39C1-45D8-9D42-D3D777F1F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322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F225523-4C1E-4952-A564-B570C43A6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50" y="0"/>
            <a:ext cx="42433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646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318090C-1785-448D-BC79-52FFCD2C0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66875"/>
            <a:ext cx="7620000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918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CB3B65E-8EB7-43A1-B0A8-C138C0C39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13" y="0"/>
            <a:ext cx="5718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383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0f84bba906045b4af568ee102a52dcb xmlns="c9d99145-739b-455e-8bc9-42ac01d0f87a">
      <Terms xmlns="http://schemas.microsoft.com/office/infopath/2007/PartnerControls"/>
    </i0f84bba906045b4af568ee102a52dcb>
    <TaxCatchAll xmlns="c9d99145-739b-455e-8bc9-42ac01d0f87a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EDF1E17EFC1E4587104678B4125649" ma:contentTypeVersion="18" ma:contentTypeDescription="Create a new document." ma:contentTypeScope="" ma:versionID="9cf91df646657c6fa6d6aa0643a38b81">
  <xsd:schema xmlns:xsd="http://www.w3.org/2001/XMLSchema" xmlns:xs="http://www.w3.org/2001/XMLSchema" xmlns:p="http://schemas.microsoft.com/office/2006/metadata/properties" xmlns:ns1="http://schemas.microsoft.com/sharepoint/v3" xmlns:ns3="c9d99145-739b-455e-8bc9-42ac01d0f87a" xmlns:ns4="99330448-4730-42b9-96c0-69108bfb43cf" targetNamespace="http://schemas.microsoft.com/office/2006/metadata/properties" ma:root="true" ma:fieldsID="3dec867c445825637dd1ff0c9e88fa72" ns1:_="" ns3:_="" ns4:_="">
    <xsd:import namespace="http://schemas.microsoft.com/sharepoint/v3"/>
    <xsd:import namespace="c9d99145-739b-455e-8bc9-42ac01d0f87a"/>
    <xsd:import namespace="99330448-4730-42b9-96c0-69108bfb43c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1:_ip_UnifiedCompliancePolicyProperties" minOccurs="0"/>
                <xsd:element ref="ns1:_ip_UnifiedCompliancePolicyUIAction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3:i0f84bba906045b4af568ee102a52dcb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d99145-739b-455e-8bc9-42ac01d0f87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i0f84bba906045b4af568ee102a52dcb" ma:index="24" nillable="true" ma:taxonomy="true" ma:internalName="i0f84bba906045b4af568ee102a52dcb" ma:taxonomyFieldName="RevIMBCS" ma:displayName="Records Label" ma:indexed="true" ma:default="" ma:fieldId="{20f84bba-9060-45b4-af56-8ee102a52dcb}" ma:sspId="edbfe2a7-adba-4155-b301-2d4896b9e96b" ma:termSetId="028f2bcf-884d-4532-89ca-cbd768400b9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5" nillable="true" ma:displayName="Taxonomy Catch All Column" ma:hidden="true" ma:list="{1906f382-4c89-45ee-8929-ebb10f16e9b3}" ma:internalName="TaxCatchAll" ma:showField="CatchAllData" ma:web="c9d99145-739b-455e-8bc9-42ac01d0f8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330448-4730-42b9-96c0-69108bfb43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DEB758-BDB3-4888-8EBD-37245CE2BF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89BDC3-FF01-409F-8C2E-5193E38F2DBC}">
  <ds:schemaRefs>
    <ds:schemaRef ds:uri="99330448-4730-42b9-96c0-69108bfb43cf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c9d99145-739b-455e-8bc9-42ac01d0f87a"/>
    <ds:schemaRef ds:uri="http://purl.org/dc/elements/1.1/"/>
    <ds:schemaRef ds:uri="http://schemas.microsoft.com/sharepoint/v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103F10D-F3C6-41C3-96F4-E6904CE7DE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9d99145-739b-455e-8bc9-42ac01d0f87a"/>
    <ds:schemaRef ds:uri="99330448-4730-42b9-96c0-69108bfb43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Scheuernstuhl</dc:creator>
  <cp:lastModifiedBy>Bill Scheuernstuhl</cp:lastModifiedBy>
  <cp:revision>2</cp:revision>
  <dcterms:created xsi:type="dcterms:W3CDTF">2020-12-14T18:03:31Z</dcterms:created>
  <dcterms:modified xsi:type="dcterms:W3CDTF">2020-12-14T18:05:42Z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0x010100FFEDF1E17EFC1E4587104678B4125649</vt:lpwstr>
  </property>
</Properties>
</file>