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B75DF-E9A9-448B-A34B-90027CD18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DE165-367D-4804-9A1C-D9EE85EAE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D6B73-8CCD-4016-A7A8-7F7907000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8FAC8-2E50-4679-AD69-EC134E9B7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6988B-1B2E-4566-868F-5B3748DB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3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EBFA2-D893-414E-85AF-7B8C2D49D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BFAA8-7E10-4120-ACD2-F342FF123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7E1CF-8563-4DC7-9745-C63B727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7BC2B-DA3B-4A77-A869-A7F4C0C26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4BF71-04CA-46FC-A3B5-610BE78C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7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E2F03-B2F9-45D5-A97C-94BE3CAEF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C37E6-CA2C-458E-8E4A-83E31523A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8E1A5-A673-4C3B-9618-0CE7F826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79641-1B1D-4E13-9A90-93ACB1E0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EF9CF-3255-4713-B45D-D371F9E3C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0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E92F-C5E7-4392-9283-61769198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48180-6FA2-4D3C-A5CB-50A4D798C9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20326-8EDB-47EC-8EB7-219200333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712EF-1F0B-4AC1-B828-AD7A4A9A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8485B-9790-4AC6-8926-B07EC6DA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5D447-36F8-4E08-938E-04DD34F8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9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5A8A5-7274-40D1-8C09-D4A7E8D7E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D59D5-DAD1-445F-B7DE-A66B2B874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75CB5-17EE-4FBC-96D3-8F656F4DB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362882-3B31-4C3A-9DC9-D1381F77A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4EC7CE-C9C5-4A78-B76E-EEFA9460F2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0265C7-C6AF-4A44-9EF4-40D66B37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418C1-EC21-43A5-BF18-1B560209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F2F08-42DF-460F-83E4-63B34A5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2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F19A-7BB8-4767-9CB4-A37D5E80A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04B284-B43F-4502-9916-E4664AA2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2FFA8-A2EE-4F2F-8240-C0272D21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A57AA-1059-4436-B14E-E7EFEC6A6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4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D1B615-E580-4E4A-91B8-9B1C63A2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45E4DA-FC1B-478D-AC0E-82490DA91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BF6A8-7433-405D-AFBB-F13EC0C1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7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99A6D-F01F-49B1-A0FE-5A79BCA88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0E89E-E98E-4DD0-9616-EA5CD249A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09515-8B2E-490A-AF7A-4F2981286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263EA-41BF-42DD-B8BE-55831094B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4A998-A342-4321-829E-621DB05F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F3A35-B338-4DD3-B900-A4E0F261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5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CCAD4-BC3D-425A-ACB8-0B23A6ABC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CA944-8ADE-4A63-8EEC-FF810E81E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C343E-2939-42EF-B0F1-A8A3DD0A5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BC9CB-06EF-4CCC-A7F2-AA4ACCC9B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3EB91-DF84-46F2-B27D-1BCC6F0F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0725E-95AE-490D-9CA7-2D2657F5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6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8499A-0C51-4994-82C3-CCDF9989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F3C4C-CD95-46DA-8152-ACC5A79F6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DD81E-77FA-4C65-8625-71D03A59A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C3BF7-6405-4E26-8B48-2E95C646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3510B-1AD8-4C3D-83AF-06F381F6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98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F4BC4-6A2A-42FE-8928-44E26BBE4A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7DC0B-BF91-454B-B93E-C24922C76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7277D-963F-4BC7-8AAA-27027EF1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7D134-A78A-4FDA-8F81-6B61D259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0C2BD-E255-4BC4-AA68-2DDD0416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1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595F08-FB21-41A4-BBE3-DCD459D7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5A77D-A3C5-4CC8-AF7E-A044A3781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F3D8D-FFFB-4045-8822-16088D5CB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2764D-7548-477E-98E7-042EFF600C5B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B546-0AF7-4E14-B10F-27A4B11B6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9962B-836B-434E-9BB3-55B9BD47E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9B51B-EFDC-4649-B4F8-9258462A3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8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322D86-2E81-4A86-85AB-85C97EAE6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514" y="0"/>
            <a:ext cx="5309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59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DF1E17EFC1E4587104678B4125649" ma:contentTypeVersion="18" ma:contentTypeDescription="Create a new document." ma:contentTypeScope="" ma:versionID="9cf91df646657c6fa6d6aa0643a38b81">
  <xsd:schema xmlns:xsd="http://www.w3.org/2001/XMLSchema" xmlns:xs="http://www.w3.org/2001/XMLSchema" xmlns:p="http://schemas.microsoft.com/office/2006/metadata/properties" xmlns:ns1="http://schemas.microsoft.com/sharepoint/v3" xmlns:ns3="c9d99145-739b-455e-8bc9-42ac01d0f87a" xmlns:ns4="99330448-4730-42b9-96c0-69108bfb43cf" targetNamespace="http://schemas.microsoft.com/office/2006/metadata/properties" ma:root="true" ma:fieldsID="3dec867c445825637dd1ff0c9e88fa72" ns1:_="" ns3:_="" ns4:_="">
    <xsd:import namespace="http://schemas.microsoft.com/sharepoint/v3"/>
    <xsd:import namespace="c9d99145-739b-455e-8bc9-42ac01d0f87a"/>
    <xsd:import namespace="99330448-4730-42b9-96c0-69108bfb43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3:i0f84bba906045b4af568ee102a52dcb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99145-739b-455e-8bc9-42ac01d0f87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i0f84bba906045b4af568ee102a52dcb" ma:index="24" nillable="true" ma:taxonomy="true" ma:internalName="i0f84bba906045b4af568ee102a52dcb" ma:taxonomyFieldName="RevIMBCS" ma:displayName="Records Label" ma:indexed="true" ma:default="" ma:fieldId="{20f84bba-9060-45b4-af56-8ee102a52dcb}" ma:sspId="edbfe2a7-adba-4155-b301-2d4896b9e96b" ma:termSetId="028f2bcf-884d-4532-89ca-cbd768400b9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5" nillable="true" ma:displayName="Taxonomy Catch All Column" ma:hidden="true" ma:list="{1906f382-4c89-45ee-8929-ebb10f16e9b3}" ma:internalName="TaxCatchAll" ma:showField="CatchAllData" ma:web="c9d99145-739b-455e-8bc9-42ac01d0f8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30448-4730-42b9-96c0-69108bfb43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0f84bba906045b4af568ee102a52dcb xmlns="c9d99145-739b-455e-8bc9-42ac01d0f87a">
      <Terms xmlns="http://schemas.microsoft.com/office/infopath/2007/PartnerControls"/>
    </i0f84bba906045b4af568ee102a52dcb>
    <TaxCatchAll xmlns="c9d99145-739b-455e-8bc9-42ac01d0f87a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7A809E5-892E-4B7F-834A-BD1B3681E6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9d99145-739b-455e-8bc9-42ac01d0f87a"/>
    <ds:schemaRef ds:uri="99330448-4730-42b9-96c0-69108bfb43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23FD93-856B-4E25-8DEE-306AD7963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382D89-8802-4855-A8D5-523553480DDB}">
  <ds:schemaRefs>
    <ds:schemaRef ds:uri="http://schemas.microsoft.com/sharepoint/v3"/>
    <ds:schemaRef ds:uri="http://schemas.microsoft.com/office/2006/documentManagement/types"/>
    <ds:schemaRef ds:uri="99330448-4730-42b9-96c0-69108bfb43c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c9d99145-739b-455e-8bc9-42ac01d0f87a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Scheuernstuhl</dc:creator>
  <cp:lastModifiedBy>Bill Scheuernstuhl</cp:lastModifiedBy>
  <cp:revision>1</cp:revision>
  <dcterms:created xsi:type="dcterms:W3CDTF">2021-01-29T02:01:00Z</dcterms:created>
  <dcterms:modified xsi:type="dcterms:W3CDTF">2021-01-29T02:01:54Z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0x010100FFEDF1E17EFC1E4587104678B4125649</vt:lpwstr>
  </property>
</Properties>
</file>