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8DA25-0077-44D6-82B9-9723CC2B314D}" v="9" dt="2020-10-09T14:11:37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5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ll Scheuernstuhl" userId="0252a2bf-4123-4ff5-aaea-130925574764" providerId="ADAL" clId="{6848DA25-0077-44D6-82B9-9723CC2B314D}"/>
    <pc:docChg chg="modSld">
      <pc:chgData name="Bill Scheuernstuhl" userId="0252a2bf-4123-4ff5-aaea-130925574764" providerId="ADAL" clId="{6848DA25-0077-44D6-82B9-9723CC2B314D}" dt="2020-10-09T14:11:37.104" v="8" actId="1582"/>
      <pc:docMkLst>
        <pc:docMk/>
      </pc:docMkLst>
      <pc:sldChg chg="addSp modSp">
        <pc:chgData name="Bill Scheuernstuhl" userId="0252a2bf-4123-4ff5-aaea-130925574764" providerId="ADAL" clId="{6848DA25-0077-44D6-82B9-9723CC2B314D}" dt="2020-10-09T14:11:37.104" v="8" actId="1582"/>
        <pc:sldMkLst>
          <pc:docMk/>
          <pc:sldMk cId="3872992482" sldId="256"/>
        </pc:sldMkLst>
        <pc:picChg chg="mod">
          <ac:chgData name="Bill Scheuernstuhl" userId="0252a2bf-4123-4ff5-aaea-130925574764" providerId="ADAL" clId="{6848DA25-0077-44D6-82B9-9723CC2B314D}" dt="2020-10-09T14:11:21.299" v="5" actId="1076"/>
          <ac:picMkLst>
            <pc:docMk/>
            <pc:sldMk cId="3872992482" sldId="256"/>
            <ac:picMk id="4" creationId="{26179081-D3E1-435A-8661-803880E42624}"/>
          </ac:picMkLst>
        </pc:picChg>
        <pc:picChg chg="add mod">
          <ac:chgData name="Bill Scheuernstuhl" userId="0252a2bf-4123-4ff5-aaea-130925574764" providerId="ADAL" clId="{6848DA25-0077-44D6-82B9-9723CC2B314D}" dt="2020-10-09T14:11:18.088" v="4" actId="1076"/>
          <ac:picMkLst>
            <pc:docMk/>
            <pc:sldMk cId="3872992482" sldId="256"/>
            <ac:picMk id="5" creationId="{37B1AB96-7C24-40D0-83CB-3ED06684A328}"/>
          </ac:picMkLst>
        </pc:picChg>
        <pc:cxnChg chg="add mod">
          <ac:chgData name="Bill Scheuernstuhl" userId="0252a2bf-4123-4ff5-aaea-130925574764" providerId="ADAL" clId="{6848DA25-0077-44D6-82B9-9723CC2B314D}" dt="2020-10-09T14:11:37.104" v="8" actId="1582"/>
          <ac:cxnSpMkLst>
            <pc:docMk/>
            <pc:sldMk cId="3872992482" sldId="256"/>
            <ac:cxnSpMk id="7" creationId="{0BBC4BF5-00DB-474B-80EC-0327B6E9C2E1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D15B4-A4DC-42E0-9309-45AA5A843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9CC96-EFA1-454D-8D83-1BAC8F1E0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387FA-DD7F-4BAB-9897-3C72EA02C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2E69B-A017-4C24-98CB-839ED3C7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D4DB1-1B2D-4581-AC93-293C4770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1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CC018-D36C-4DED-A7AF-670075E9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886D3-201C-448C-A660-40BABBA27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E1D1A-40E7-4D46-81E6-2B131817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4ED47-71A9-46EC-A463-AF93D135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F5129-F77D-4CFF-A6AD-69234CE0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6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E0B2A-52F5-4BF6-AB8B-267DF5F8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43342-267C-47C8-BE14-DDEF419D2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12231-1329-4D3C-81D6-D4FD350F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6786-6701-4532-B635-782B7F46D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44B06-BE26-4726-AD97-658710F8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1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0018-FF1D-49A2-A9FE-12C0C847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3C714-6B21-4879-99E3-3B64E894B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CB752-CEF0-4ABD-AFE2-B541CC020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68A9C-16A3-4959-9F38-9220894FE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9DCF-1AAE-4E1B-B204-7739421B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3C14E-F692-487F-BF4A-FB73A4B6B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1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A105-6350-40F6-812D-921F5285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BB3F4-C710-47A7-B9B9-2031D666F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BB4C5-33BC-451D-8810-32B96F79E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ABE21-7E48-4BB8-B59A-1FB3C249DE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C31994-1AE3-4853-BB12-762FFA6B0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C01207-A214-489B-BAB6-EB164617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234AE9-9960-42E7-B131-8D677C91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30E75-3CE5-42C0-BBAD-B5D61238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4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82D2-E8E1-4596-92A8-B442066B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F055A-A06B-49DF-8C2E-9575BDAF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FEF39-FC92-4C08-B674-04D6A8691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4FD6E-5CD1-4040-9DA8-51931005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2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66C2D-239A-4AD0-99A9-022CE1BA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BE9465-412F-401D-A9D3-B7D890BB6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45FE1-94B3-4095-8E2E-BD6719D3E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1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2169-86B6-46A7-AE2A-80B828BB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5F3BE-6DEB-442B-BA53-9287D1ED5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76CD6-3923-42AB-B2B8-1B594FE11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EEBF9-664B-414B-A264-6C5EFCB2B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26419-10A7-43B9-8487-54B4DFD0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BB64-606B-4511-9F6D-C6BA89A6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98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4C0F3-1973-45CF-BCE0-A7C7EE759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29494-942A-40EE-BF1F-48A923DDA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3F0BF-6A84-4D28-A3A5-7B740A47D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7AF46-F6FF-4617-A15D-3BB468EEF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9093C3-A880-4D4C-A579-7C0614CC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865C1-D748-4150-9C24-BD09EC989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28A9-C0A3-4AF1-B091-E2AE77FE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10D53-C538-4EFB-B6B0-FE92ED47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32057-D202-409D-B75B-F4A2A6EE8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45033-B269-4AB8-A6ED-9569672A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6C04F-081F-4438-BE63-C6A32704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7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D95252-F8EB-4AE3-A6E6-2EE3013F28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A7B241-BA2E-4A11-85DD-24688BBA7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5555D-9575-4B4B-BD3C-899756342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01A33-58BE-47AA-B4B1-28DBF317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EDA9C-364F-42D1-A0E1-E209A18CD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8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E926B-6834-46BE-BF0A-1E67FA95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FC66D-E52A-45E1-8BE6-573337A5E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4B3B-9B66-426F-9BBF-055C9FD8D4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D1AF9-0D2E-43FC-ACFB-FE070DD7C653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BE687-FC0B-44B5-B3C9-ACAC43931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FD466-5A92-498A-86A6-34F978A67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3D730-A2EF-4ED2-8492-490B01C9C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9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179081-D3E1-435A-8661-803880E42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035" y="2269194"/>
            <a:ext cx="5962650" cy="3028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B1AB96-7C24-40D0-83CB-3ED06684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42" y="1627241"/>
            <a:ext cx="4273645" cy="360351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BC4BF5-00DB-474B-80EC-0327B6E9C2E1}"/>
              </a:ext>
            </a:extLst>
          </p:cNvPr>
          <p:cNvCxnSpPr>
            <a:cxnSpLocks/>
          </p:cNvCxnSpPr>
          <p:nvPr/>
        </p:nvCxnSpPr>
        <p:spPr>
          <a:xfrm>
            <a:off x="5307645" y="3623224"/>
            <a:ext cx="95294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992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DF1E17EFC1E4587104678B4125649" ma:contentTypeVersion="18" ma:contentTypeDescription="Create a new document." ma:contentTypeScope="" ma:versionID="9cf91df646657c6fa6d6aa0643a38b81">
  <xsd:schema xmlns:xsd="http://www.w3.org/2001/XMLSchema" xmlns:xs="http://www.w3.org/2001/XMLSchema" xmlns:p="http://schemas.microsoft.com/office/2006/metadata/properties" xmlns:ns1="http://schemas.microsoft.com/sharepoint/v3" xmlns:ns3="c9d99145-739b-455e-8bc9-42ac01d0f87a" xmlns:ns4="99330448-4730-42b9-96c0-69108bfb43cf" targetNamespace="http://schemas.microsoft.com/office/2006/metadata/properties" ma:root="true" ma:fieldsID="3dec867c445825637dd1ff0c9e88fa72" ns1:_="" ns3:_="" ns4:_="">
    <xsd:import namespace="http://schemas.microsoft.com/sharepoint/v3"/>
    <xsd:import namespace="c9d99145-739b-455e-8bc9-42ac01d0f87a"/>
    <xsd:import namespace="99330448-4730-42b9-96c0-69108bfb43c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3:i0f84bba906045b4af568ee102a52dcb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99145-739b-455e-8bc9-42ac01d0f8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i0f84bba906045b4af568ee102a52dcb" ma:index="24" nillable="true" ma:taxonomy="true" ma:internalName="i0f84bba906045b4af568ee102a52dcb" ma:taxonomyFieldName="RevIMBCS" ma:displayName="Records Label" ma:indexed="true" ma:default="" ma:fieldId="{20f84bba-9060-45b4-af56-8ee102a52dcb}" ma:sspId="edbfe2a7-adba-4155-b301-2d4896b9e96b" ma:termSetId="028f2bcf-884d-4532-89ca-cbd768400b9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5" nillable="true" ma:displayName="Taxonomy Catch All Column" ma:hidden="true" ma:list="{1906f382-4c89-45ee-8929-ebb10f16e9b3}" ma:internalName="TaxCatchAll" ma:showField="CatchAllData" ma:web="c9d99145-739b-455e-8bc9-42ac01d0f8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30448-4730-42b9-96c0-69108bfb43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0f84bba906045b4af568ee102a52dcb xmlns="c9d99145-739b-455e-8bc9-42ac01d0f87a">
      <Terms xmlns="http://schemas.microsoft.com/office/infopath/2007/PartnerControls"/>
    </i0f84bba906045b4af568ee102a52dcb>
    <TaxCatchAll xmlns="c9d99145-739b-455e-8bc9-42ac01d0f87a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8B356F9-EFC7-4B89-AD18-517223C68A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9d99145-739b-455e-8bc9-42ac01d0f87a"/>
    <ds:schemaRef ds:uri="99330448-4730-42b9-96c0-69108bfb43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73297A-B686-4A95-8C4D-B641124B44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BD6786-E260-46C0-AB5E-3763C6E48970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http://schemas.microsoft.com/office/2006/documentManagement/types"/>
    <ds:schemaRef ds:uri="http://purl.org/dc/terms/"/>
    <ds:schemaRef ds:uri="99330448-4730-42b9-96c0-69108bfb43cf"/>
    <ds:schemaRef ds:uri="c9d99145-739b-455e-8bc9-42ac01d0f87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Scheuernstuhl</dc:creator>
  <cp:lastModifiedBy>Bill Scheuernstuhl</cp:lastModifiedBy>
  <cp:revision>1</cp:revision>
  <dcterms:created xsi:type="dcterms:W3CDTF">2020-10-09T14:09:34Z</dcterms:created>
  <dcterms:modified xsi:type="dcterms:W3CDTF">2020-10-09T14:11:38Z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0x010100FFEDF1E17EFC1E4587104678B4125649</vt:lpwstr>
  </property>
</Properties>
</file>